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343" r:id="rId33"/>
    <p:sldId id="344" r:id="rId34"/>
    <p:sldId id="345" r:id="rId35"/>
    <p:sldId id="283" r:id="rId36"/>
    <p:sldId id="284" r:id="rId37"/>
    <p:sldId id="285" r:id="rId38"/>
    <p:sldId id="310" r:id="rId39"/>
    <p:sldId id="286" r:id="rId40"/>
    <p:sldId id="287" r:id="rId41"/>
    <p:sldId id="288" r:id="rId42"/>
    <p:sldId id="289" r:id="rId43"/>
    <p:sldId id="290" r:id="rId44"/>
    <p:sldId id="292" r:id="rId45"/>
    <p:sldId id="346" r:id="rId46"/>
    <p:sldId id="348" r:id="rId47"/>
    <p:sldId id="293" r:id="rId48"/>
    <p:sldId id="294" r:id="rId49"/>
    <p:sldId id="315" r:id="rId50"/>
    <p:sldId id="316" r:id="rId51"/>
    <p:sldId id="317" r:id="rId52"/>
    <p:sldId id="318" r:id="rId53"/>
    <p:sldId id="319" r:id="rId54"/>
    <p:sldId id="320" r:id="rId55"/>
    <p:sldId id="322" r:id="rId56"/>
    <p:sldId id="323" r:id="rId57"/>
    <p:sldId id="324" r:id="rId58"/>
    <p:sldId id="325" r:id="rId59"/>
    <p:sldId id="347" r:id="rId60"/>
    <p:sldId id="326" r:id="rId61"/>
    <p:sldId id="349" r:id="rId62"/>
    <p:sldId id="328" r:id="rId63"/>
    <p:sldId id="350" r:id="rId64"/>
    <p:sldId id="341" r:id="rId65"/>
    <p:sldId id="329" r:id="rId66"/>
    <p:sldId id="330" r:id="rId67"/>
    <p:sldId id="342" r:id="rId68"/>
    <p:sldId id="351" r:id="rId69"/>
    <p:sldId id="352" r:id="rId70"/>
    <p:sldId id="336" r:id="rId71"/>
    <p:sldId id="337" r:id="rId72"/>
    <p:sldId id="338" r:id="rId73"/>
    <p:sldId id="339" r:id="rId74"/>
    <p:sldId id="340" r:id="rId75"/>
    <p:sldId id="296" r:id="rId76"/>
    <p:sldId id="297" r:id="rId77"/>
    <p:sldId id="298" r:id="rId78"/>
    <p:sldId id="311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06" r:id="rId87"/>
    <p:sldId id="307" r:id="rId88"/>
    <p:sldId id="308" r:id="rId89"/>
    <p:sldId id="309" r:id="rId90"/>
    <p:sldId id="312" r:id="rId91"/>
    <p:sldId id="313" r:id="rId92"/>
    <p:sldId id="314" r:id="rId93"/>
    <p:sldId id="353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37677752"/>
        <c:axId val="637686696"/>
        <c:axId val="0"/>
      </c:bar3DChart>
      <c:catAx>
        <c:axId val="637677752"/>
        <c:scaling>
          <c:orientation val="minMax"/>
        </c:scaling>
        <c:delete val="1"/>
        <c:axPos val="b"/>
        <c:majorTickMark val="out"/>
        <c:minorTickMark val="none"/>
        <c:tickLblPos val="nextTo"/>
        <c:crossAx val="637686696"/>
        <c:crosses val="autoZero"/>
        <c:auto val="1"/>
        <c:lblAlgn val="ctr"/>
        <c:lblOffset val="100"/>
        <c:noMultiLvlLbl val="0"/>
      </c:catAx>
      <c:valAx>
        <c:axId val="637686696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376777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12/04/2011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4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5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14736</TotalTime>
  <Words>3760</Words>
  <Application>Microsoft Macintosh PowerPoint</Application>
  <PresentationFormat>On-screen Show (4:3)</PresentationFormat>
  <Paragraphs>655</Paragraphs>
  <Slides>93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Neoclipse Supports Indexes</vt:lpstr>
      <vt:lpstr>Indexing a Graph?</vt:lpstr>
      <vt:lpstr>No free lunch</vt:lpstr>
      <vt:lpstr>Graphs are self-indexing</vt:lpstr>
      <vt:lpstr>Lucene</vt:lpstr>
      <vt:lpstr>Creating a Node Index</vt:lpstr>
      <vt:lpstr>Creating a Relationship Index</vt:lpstr>
      <vt:lpstr>Exact Matches</vt:lpstr>
      <vt:lpstr>Query Matches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  <vt:lpstr>The Doctor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221</cp:revision>
  <dcterms:created xsi:type="dcterms:W3CDTF">2011-03-08T13:24:17Z</dcterms:created>
  <dcterms:modified xsi:type="dcterms:W3CDTF">2011-04-12T10:16:27Z</dcterms:modified>
</cp:coreProperties>
</file>